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6"/>
  </p:notesMasterIdLst>
  <p:sldIdLst>
    <p:sldId id="256" r:id="rId2"/>
    <p:sldId id="257" r:id="rId3"/>
    <p:sldId id="260" r:id="rId4"/>
    <p:sldId id="258" r:id="rId5"/>
    <p:sldId id="262" r:id="rId6"/>
    <p:sldId id="261" r:id="rId7"/>
    <p:sldId id="263" r:id="rId8"/>
    <p:sldId id="264" r:id="rId9"/>
    <p:sldId id="265" r:id="rId10"/>
    <p:sldId id="267" r:id="rId11"/>
    <p:sldId id="266" r:id="rId12"/>
    <p:sldId id="268" r:id="rId13"/>
    <p:sldId id="269" r:id="rId14"/>
    <p:sldId id="270" r:id="rId15"/>
    <p:sldId id="272" r:id="rId16"/>
    <p:sldId id="271" r:id="rId17"/>
    <p:sldId id="274" r:id="rId18"/>
    <p:sldId id="273" r:id="rId19"/>
    <p:sldId id="276" r:id="rId20"/>
    <p:sldId id="275" r:id="rId21"/>
    <p:sldId id="277" r:id="rId22"/>
    <p:sldId id="279" r:id="rId23"/>
    <p:sldId id="280" r:id="rId24"/>
    <p:sldId id="282" r:id="rId25"/>
    <p:sldId id="281" r:id="rId26"/>
    <p:sldId id="283" r:id="rId27"/>
    <p:sldId id="285" r:id="rId28"/>
    <p:sldId id="284" r:id="rId29"/>
    <p:sldId id="286" r:id="rId30"/>
    <p:sldId id="287" r:id="rId31"/>
    <p:sldId id="288" r:id="rId32"/>
    <p:sldId id="289" r:id="rId33"/>
    <p:sldId id="290" r:id="rId34"/>
    <p:sldId id="291" r:id="rId3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40CA5-BA05-46F4-8E15-54298E8F43DD}" type="datetimeFigureOut">
              <a:rPr lang="zh-TW" altLang="en-US" smtClean="0"/>
              <a:pPr/>
              <a:t>2010/3/9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7FB4FA-D929-40F7-81CA-A46960CEE71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5E4E6E-F876-4272-A37E-418484A529C2}" type="datetime1">
              <a:rPr lang="zh-TW" altLang="en-US" smtClean="0"/>
              <a:pPr/>
              <a:t>2010/3/9</a:t>
            </a:fld>
            <a:endParaRPr lang="zh-TW" altLang="en-US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橢圓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03E7D0-0EC4-4776-B7C0-24F7BF4794ED}" type="datetime1">
              <a:rPr lang="zh-TW" altLang="en-US" smtClean="0"/>
              <a:pPr/>
              <a:t>2010/3/9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B8D3A0-4CC0-4D49-9C2E-C6F6DAED1ACD}" type="datetime1">
              <a:rPr lang="zh-TW" altLang="en-US" smtClean="0"/>
              <a:pPr/>
              <a:t>2010/3/9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橢圓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橢圓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DEC946-926B-4159-A4B6-34C4B07D1FDA}" type="datetime1">
              <a:rPr lang="zh-TW" altLang="en-US" smtClean="0"/>
              <a:pPr/>
              <a:t>2010/3/9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EF2DD0-AE38-418C-9590-5A163224169E}" type="datetime1">
              <a:rPr lang="zh-TW" altLang="en-US" smtClean="0"/>
              <a:pPr/>
              <a:t>2010/3/9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41B397-E819-41FC-9A06-8EE24D407BFF}" type="datetime1">
              <a:rPr lang="zh-TW" altLang="en-US" smtClean="0"/>
              <a:pPr/>
              <a:t>2010/3/9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AE4BF4-9E08-4AB1-B198-35FAB6D7828E}" type="datetime1">
              <a:rPr lang="zh-TW" altLang="en-US" smtClean="0"/>
              <a:pPr/>
              <a:t>2010/3/9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0DF689-B061-46D3-9284-508B4DFEEEBC}" type="datetime1">
              <a:rPr lang="zh-TW" altLang="en-US" smtClean="0"/>
              <a:pPr/>
              <a:t>2010/3/9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EBE55D-CC0A-4AC0-90EA-B2B4B133611D}" type="datetime1">
              <a:rPr lang="zh-TW" altLang="en-US" smtClean="0"/>
              <a:pPr/>
              <a:t>2010/3/9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9" name="流程圖: 程序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流程圖: 程序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9B0067-5D0D-4622-B7B2-F96240D7E820}" type="datetime1">
              <a:rPr lang="zh-TW" altLang="en-US" smtClean="0"/>
              <a:pPr/>
              <a:t>2010/3/9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5488D-B226-4D8F-B3AD-93C4A014CF6E}" type="datetime1">
              <a:rPr lang="zh-TW" altLang="en-US" smtClean="0"/>
              <a:pPr/>
              <a:t>2010/3/9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橢圓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甜甜圈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矩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F5AF908-BCD4-4210-8322-BEC159B71184}" type="datetime1">
              <a:rPr lang="zh-TW" altLang="en-US" smtClean="0"/>
              <a:pPr/>
              <a:t>2010/3/9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/>
              <a:t>專門替中國人寫的英文基本文法</a:t>
            </a:r>
            <a:endParaRPr lang="zh-TW" altLang="en-US" sz="40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2436192"/>
          </a:xfrm>
        </p:spPr>
        <p:txBody>
          <a:bodyPr>
            <a:normAutofit/>
          </a:bodyPr>
          <a:lstStyle/>
          <a:p>
            <a:endParaRPr lang="en-US" altLang="zh-TW" dirty="0" smtClean="0"/>
          </a:p>
          <a:p>
            <a:r>
              <a:rPr lang="zh-TW" altLang="en-US" dirty="0" smtClean="0"/>
              <a:t>動詞如何轉換成名詞、動名詞和不定詞</a:t>
            </a:r>
            <a:endParaRPr lang="en-US" altLang="zh-TW" dirty="0" smtClean="0"/>
          </a:p>
          <a:p>
            <a:r>
              <a:rPr lang="zh-TW" altLang="en-US" dirty="0" smtClean="0"/>
              <a:t>如何將動詞改成形容詞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作者：李家同、海柏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6357950" y="5214950"/>
            <a:ext cx="2000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Reporter</a:t>
            </a:r>
            <a:r>
              <a:rPr lang="zh-TW" altLang="en-US" dirty="0" smtClean="0"/>
              <a:t>：蔡尚穎</a:t>
            </a:r>
            <a:endParaRPr lang="en-US" altLang="zh-TW" dirty="0" smtClean="0"/>
          </a:p>
          <a:p>
            <a:r>
              <a:rPr lang="en-US" altLang="zh-TW" dirty="0" smtClean="0"/>
              <a:t>Date</a:t>
            </a:r>
            <a:r>
              <a:rPr lang="zh-TW" altLang="en-US" dirty="0" smtClean="0"/>
              <a:t>：</a:t>
            </a:r>
            <a:r>
              <a:rPr lang="en-US" altLang="zh-TW" dirty="0" smtClean="0"/>
              <a:t>2010/03/09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動詞如何轉換成名詞、動名詞和不定詞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動名詞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不定詞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動名詞和不定詞的被動和否定型式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不定詞的簡式</a:t>
            </a:r>
            <a:endParaRPr lang="en-US" altLang="zh-TW" dirty="0" smtClean="0"/>
          </a:p>
          <a:p>
            <a:r>
              <a:rPr lang="zh-TW" altLang="en-US" dirty="0" smtClean="0"/>
              <a:t>如何將動詞改成形容詞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現在分詞作為形容詞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過去分詞作為形容詞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不定詞作為形容詞和副詞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動詞如何轉換成名詞、動名詞和不定詞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動名詞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動名詞和不定詞的被動和否定型式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不定詞的簡式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如何將動詞改成形容詞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現在分詞作為形容詞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過去分詞作為形容詞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不定詞作為形容詞和副詞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zh-TW" altLang="en-US" sz="3200" dirty="0" smtClean="0"/>
              <a:t>動詞如何轉換成名詞、動名詞和不定詞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英文裡很少有一個字，又是動詞，又是名詞的，</a:t>
            </a:r>
            <a:r>
              <a:rPr lang="en-US" dirty="0" smtClean="0"/>
              <a:t>sing</a:t>
            </a:r>
            <a:r>
              <a:rPr lang="zh-TW" altLang="en-US" dirty="0" smtClean="0"/>
              <a:t>是動詞，絕不能</a:t>
            </a:r>
            <a:r>
              <a:rPr lang="zh-TW" altLang="en-US" dirty="0" smtClean="0"/>
              <a:t>當</a:t>
            </a:r>
            <a:r>
              <a:rPr lang="zh-TW" altLang="en-US" dirty="0" smtClean="0"/>
              <a:t>作</a:t>
            </a:r>
            <a:r>
              <a:rPr lang="zh-TW" altLang="en-US" dirty="0" smtClean="0"/>
              <a:t>名詞</a:t>
            </a:r>
            <a:r>
              <a:rPr lang="zh-TW" altLang="en-US" dirty="0" smtClean="0"/>
              <a:t>用。</a:t>
            </a:r>
            <a:endParaRPr lang="en-US" altLang="zh-TW" dirty="0" smtClean="0"/>
          </a:p>
          <a:p>
            <a:endParaRPr lang="zh-TW" altLang="en-US" dirty="0" smtClean="0"/>
          </a:p>
          <a:p>
            <a:r>
              <a:rPr lang="zh-TW" altLang="en-US" dirty="0" smtClean="0"/>
              <a:t>既然</a:t>
            </a:r>
            <a:r>
              <a:rPr lang="en-US" dirty="0" smtClean="0"/>
              <a:t>sing</a:t>
            </a:r>
            <a:r>
              <a:rPr lang="zh-TW" altLang="en-US" dirty="0" smtClean="0"/>
              <a:t>是動詞，也沒有一個</a:t>
            </a:r>
            <a:r>
              <a:rPr lang="en-US" altLang="zh-TW" dirty="0" smtClean="0"/>
              <a:t>〝</a:t>
            </a:r>
            <a:r>
              <a:rPr lang="en-US" dirty="0" smtClean="0"/>
              <a:t>sing</a:t>
            </a:r>
            <a:r>
              <a:rPr lang="en-US" altLang="zh-TW" dirty="0" smtClean="0"/>
              <a:t>〞</a:t>
            </a:r>
            <a:r>
              <a:rPr lang="zh-TW" altLang="en-US" dirty="0" smtClean="0"/>
              <a:t>的名詞，怎麼辦呢？英文解套的辦法很有趣，他們用動名詞（</a:t>
            </a:r>
            <a:r>
              <a:rPr lang="en-US" dirty="0" smtClean="0"/>
              <a:t>gerund</a:t>
            </a:r>
            <a:r>
              <a:rPr lang="zh-TW" altLang="en-US" dirty="0" smtClean="0"/>
              <a:t>）和不定詞（</a:t>
            </a:r>
            <a:r>
              <a:rPr lang="en-US" dirty="0" smtClean="0"/>
              <a:t>infinitive</a:t>
            </a:r>
            <a:r>
              <a:rPr lang="zh-TW" altLang="en-US" dirty="0" smtClean="0"/>
              <a:t>）來將一個動詞改成一個名詞。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動詞如何轉換成名詞、動名詞和不定詞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動名詞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動名詞和不定詞的被動和否定型式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不定詞的簡式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如何將動詞改成形容詞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現在分詞作為形容詞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過去分詞作為形容詞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不定詞作為形容詞和副詞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動名詞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所謂動名詞，乃是將一個動詞，字尾加上</a:t>
            </a:r>
            <a:r>
              <a:rPr lang="en-US" dirty="0" smtClean="0"/>
              <a:t>ing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endParaRPr lang="zh-TW" altLang="en-US" dirty="0" smtClean="0"/>
          </a:p>
          <a:p>
            <a:pPr lvl="1"/>
            <a:r>
              <a:rPr lang="en-US" i="1" dirty="0" smtClean="0"/>
              <a:t>I like singing.</a:t>
            </a:r>
            <a:endParaRPr lang="zh-TW" altLang="en-US" dirty="0" smtClean="0"/>
          </a:p>
          <a:p>
            <a:pPr lvl="1"/>
            <a:r>
              <a:rPr lang="en-US" i="1" dirty="0" smtClean="0"/>
              <a:t>Playing basketball is good for you.</a:t>
            </a:r>
            <a:endParaRPr lang="zh-TW" altLang="en-US" dirty="0" smtClean="0"/>
          </a:p>
          <a:p>
            <a:pPr lvl="1"/>
            <a:r>
              <a:rPr lang="en-US" i="1" dirty="0" smtClean="0"/>
              <a:t>Do you enjoy listening to classical music?</a:t>
            </a:r>
            <a:endParaRPr lang="zh-TW" altLang="en-US" dirty="0" smtClean="0"/>
          </a:p>
          <a:p>
            <a:pPr lvl="1"/>
            <a:r>
              <a:rPr lang="en-US" i="1" dirty="0" smtClean="0"/>
              <a:t>Is traveling around the world meaningful to you?</a:t>
            </a:r>
            <a:endParaRPr lang="zh-TW" altLang="en-US" dirty="0" smtClean="0"/>
          </a:p>
          <a:p>
            <a:pPr lvl="1"/>
            <a:r>
              <a:rPr lang="en-US" i="1" dirty="0" smtClean="0"/>
              <a:t>Studying English is not difficult.</a:t>
            </a:r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動名詞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動名詞可用作主詞。</a:t>
            </a:r>
          </a:p>
          <a:p>
            <a:pPr lvl="1"/>
            <a:r>
              <a:rPr lang="en-US" i="1" dirty="0" smtClean="0"/>
              <a:t>Playing tennis is enjoyed by many people.</a:t>
            </a:r>
          </a:p>
          <a:p>
            <a:pPr lvl="1"/>
            <a:endParaRPr lang="en-US" i="1" dirty="0" smtClean="0"/>
          </a:p>
          <a:p>
            <a:r>
              <a:rPr lang="zh-TW" altLang="en-US" dirty="0" smtClean="0"/>
              <a:t>動名詞可以用作動詞的受詞。</a:t>
            </a:r>
            <a:endParaRPr lang="en-US" altLang="zh-TW" dirty="0" smtClean="0"/>
          </a:p>
          <a:p>
            <a:pPr lvl="1"/>
            <a:r>
              <a:rPr lang="en-US" i="1" dirty="0" smtClean="0"/>
              <a:t>I enjoy studying English.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動名詞可以作為介系詞的受詞。</a:t>
            </a:r>
            <a:endParaRPr lang="en-US" altLang="zh-TW" dirty="0" smtClean="0"/>
          </a:p>
          <a:p>
            <a:pPr lvl="1"/>
            <a:r>
              <a:rPr lang="en-US" i="1" dirty="0" smtClean="0"/>
              <a:t>This book is about traveling.</a:t>
            </a:r>
            <a:endParaRPr lang="zh-TW" altLang="en-US" dirty="0" smtClean="0"/>
          </a:p>
          <a:p>
            <a:pPr lvl="1"/>
            <a:endParaRPr lang="en-US" altLang="zh-TW" dirty="0" smtClean="0"/>
          </a:p>
          <a:p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動名詞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改正以下錯誤</a:t>
            </a:r>
            <a:endParaRPr lang="en-US" altLang="zh-TW" dirty="0" smtClean="0"/>
          </a:p>
          <a:p>
            <a:pPr lvl="1"/>
            <a:r>
              <a:rPr lang="en-US" dirty="0" smtClean="0"/>
              <a:t>Play tennis is fun.</a:t>
            </a:r>
          </a:p>
          <a:p>
            <a:pPr lvl="1"/>
            <a:r>
              <a:rPr lang="en-US" dirty="0" smtClean="0"/>
              <a:t>Playing tennis is fun.</a:t>
            </a:r>
          </a:p>
          <a:p>
            <a:pPr lvl="1"/>
            <a:endParaRPr lang="en-US" altLang="zh-TW" dirty="0" smtClean="0"/>
          </a:p>
          <a:p>
            <a:pPr lvl="1"/>
            <a:r>
              <a:rPr lang="en-US" dirty="0" smtClean="0"/>
              <a:t>I am not interested in swim.</a:t>
            </a:r>
            <a:endParaRPr lang="zh-TW" altLang="en-US" dirty="0" smtClean="0"/>
          </a:p>
          <a:p>
            <a:pPr lvl="1"/>
            <a:r>
              <a:rPr lang="en-US" dirty="0" smtClean="0"/>
              <a:t>I am not interested in swimming.</a:t>
            </a:r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r>
              <a:rPr lang="en-US" dirty="0" smtClean="0"/>
              <a:t>Please forgive me for make this mistake.</a:t>
            </a:r>
          </a:p>
          <a:p>
            <a:pPr lvl="1"/>
            <a:r>
              <a:rPr lang="en-US" dirty="0" smtClean="0"/>
              <a:t>Please forgive me for making this mistake.</a:t>
            </a:r>
            <a:endParaRPr lang="zh-TW" altLang="en-US" dirty="0" smtClean="0"/>
          </a:p>
          <a:p>
            <a:pPr lvl="1"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動名詞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將以下中文句子譯成英文句子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你對游泳有興趣嗎？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Are you interested in swimming?</a:t>
            </a:r>
          </a:p>
          <a:p>
            <a:pPr lvl="1"/>
            <a:endParaRPr lang="en-US" altLang="zh-TW" dirty="0" smtClean="0"/>
          </a:p>
          <a:p>
            <a:pPr lvl="1"/>
            <a:r>
              <a:rPr lang="zh-TW" altLang="en-US" dirty="0" smtClean="0"/>
              <a:t>我不習慣（</a:t>
            </a:r>
            <a:r>
              <a:rPr lang="en-US" dirty="0" smtClean="0"/>
              <a:t>be not used to</a:t>
            </a:r>
            <a:r>
              <a:rPr lang="zh-TW" altLang="en-US" dirty="0" smtClean="0"/>
              <a:t>）抽煙。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I am not used to smoking.</a:t>
            </a:r>
          </a:p>
          <a:p>
            <a:pPr lvl="1"/>
            <a:endParaRPr lang="en-US" altLang="zh-TW" dirty="0" smtClean="0"/>
          </a:p>
          <a:p>
            <a:pPr lvl="1"/>
            <a:r>
              <a:rPr lang="zh-TW" altLang="en-US" dirty="0" smtClean="0"/>
              <a:t>我已習慣了（</a:t>
            </a:r>
            <a:r>
              <a:rPr lang="en-US" dirty="0" smtClean="0"/>
              <a:t>be accustomed to</a:t>
            </a:r>
            <a:r>
              <a:rPr lang="zh-TW" altLang="en-US" dirty="0" smtClean="0"/>
              <a:t>）早起。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I am </a:t>
            </a:r>
            <a:r>
              <a:rPr lang="en-US" dirty="0" smtClean="0"/>
              <a:t>accustomed to getting up early.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動詞如何轉換成名詞、動名詞和不定詞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動名詞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/>
              <a:t>不定詞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動名詞和不定詞的被動和否定型式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不定詞的簡式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如何將動詞改成形容詞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現在分詞作為形容詞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過去分詞作為形容詞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不定詞作為形容詞和副詞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不定詞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不定詞＝</a:t>
            </a:r>
            <a:r>
              <a:rPr lang="en-US" dirty="0" smtClean="0"/>
              <a:t>to</a:t>
            </a:r>
            <a:r>
              <a:rPr lang="zh-TW" altLang="en-US" dirty="0" smtClean="0"/>
              <a:t>＋動詞的原式。例如</a:t>
            </a:r>
            <a:r>
              <a:rPr lang="en-US" dirty="0" smtClean="0"/>
              <a:t>to go, to love, to eat</a:t>
            </a:r>
            <a:r>
              <a:rPr lang="zh-TW" altLang="en-US" dirty="0" smtClean="0"/>
              <a:t>等等，都是不定詞，不定詞和動名詞的用法相似。</a:t>
            </a:r>
            <a:endParaRPr lang="en-US" altLang="zh-TW" dirty="0" smtClean="0"/>
          </a:p>
          <a:p>
            <a:endParaRPr lang="en-US" i="1" dirty="0" smtClean="0"/>
          </a:p>
          <a:p>
            <a:pPr lvl="1"/>
            <a:r>
              <a:rPr lang="en-US" i="1" dirty="0" smtClean="0"/>
              <a:t>To love is to forgive.</a:t>
            </a:r>
            <a:endParaRPr lang="zh-TW" altLang="en-US" sz="2400" dirty="0" smtClean="0"/>
          </a:p>
          <a:p>
            <a:pPr lvl="1"/>
            <a:r>
              <a:rPr lang="en-US" i="1" dirty="0" smtClean="0"/>
              <a:t>To forgive your enemies will make you happy.</a:t>
            </a:r>
            <a:endParaRPr lang="zh-TW" altLang="en-US" sz="2400" dirty="0" smtClean="0"/>
          </a:p>
          <a:p>
            <a:pPr lvl="1"/>
            <a:r>
              <a:rPr lang="en-US" i="1" dirty="0" smtClean="0"/>
              <a:t>I like to eat chicken.</a:t>
            </a:r>
            <a:endParaRPr lang="zh-TW" altLang="en-US" sz="2400" dirty="0" smtClean="0"/>
          </a:p>
          <a:p>
            <a:pPr lvl="1"/>
            <a:r>
              <a:rPr lang="en-US" i="1" dirty="0" smtClean="0"/>
              <a:t>I asked my brother to come here.</a:t>
            </a:r>
            <a:endParaRPr lang="zh-TW" altLang="en-US" sz="2400" dirty="0" smtClean="0"/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不定詞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不定詞和動名詞不同的地方：不定詞不能用在介系詞的後面，以下的句子都是錯的。</a:t>
            </a:r>
            <a:endParaRPr lang="en-US" altLang="zh-TW" dirty="0" smtClean="0"/>
          </a:p>
          <a:p>
            <a:pPr lvl="1"/>
            <a:endParaRPr lang="en-US" i="1" dirty="0" smtClean="0"/>
          </a:p>
          <a:p>
            <a:pPr lvl="1"/>
            <a:r>
              <a:rPr lang="en-US" i="1" dirty="0" smtClean="0"/>
              <a:t>I am interested in to play piano.</a:t>
            </a:r>
            <a:endParaRPr lang="zh-TW" altLang="en-US" dirty="0" smtClean="0"/>
          </a:p>
          <a:p>
            <a:pPr lvl="1"/>
            <a:r>
              <a:rPr lang="en-US" i="1" dirty="0" smtClean="0"/>
              <a:t>He is worried about to go abroad.</a:t>
            </a:r>
            <a:endParaRPr lang="zh-TW" altLang="en-US" dirty="0" smtClean="0"/>
          </a:p>
          <a:p>
            <a:pPr lvl="1"/>
            <a:r>
              <a:rPr lang="en-US" i="1" dirty="0" smtClean="0"/>
              <a:t>I am in charge of to prepare for the party.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不定詞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TW" altLang="en-US" dirty="0" smtClean="0"/>
              <a:t>不定詞可以用作主詞。</a:t>
            </a:r>
            <a:endParaRPr lang="en-US" altLang="zh-TW" dirty="0" smtClean="0"/>
          </a:p>
          <a:p>
            <a:pPr lvl="1"/>
            <a:r>
              <a:rPr lang="en-US" i="1" dirty="0" smtClean="0"/>
              <a:t>To play tennis is great fun.</a:t>
            </a:r>
          </a:p>
          <a:p>
            <a:pPr lvl="1"/>
            <a:endParaRPr lang="en-US" dirty="0" smtClean="0"/>
          </a:p>
          <a:p>
            <a:r>
              <a:rPr lang="zh-TW" altLang="en-US" dirty="0" smtClean="0"/>
              <a:t>不定詞可以用成很多動詞的受詞。</a:t>
            </a:r>
            <a:endParaRPr lang="en-US" altLang="zh-TW" dirty="0" smtClean="0"/>
          </a:p>
          <a:p>
            <a:pPr lvl="1"/>
            <a:r>
              <a:rPr lang="en-US" i="1" dirty="0" smtClean="0"/>
              <a:t>He loves to listen to jokes.</a:t>
            </a:r>
            <a:endParaRPr lang="zh-TW" altLang="en-US" sz="2400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不定詞可以跟在代名詞的後面，動詞（</a:t>
            </a:r>
            <a:r>
              <a:rPr lang="en-US" dirty="0" smtClean="0"/>
              <a:t>verb</a:t>
            </a:r>
            <a:r>
              <a:rPr lang="zh-TW" altLang="en-US" dirty="0" smtClean="0"/>
              <a:t>）＋代名詞（</a:t>
            </a:r>
            <a:r>
              <a:rPr lang="en-US" dirty="0" smtClean="0"/>
              <a:t>pronoun</a:t>
            </a:r>
            <a:r>
              <a:rPr lang="zh-TW" altLang="en-US" dirty="0" smtClean="0"/>
              <a:t>）＋不定詞（</a:t>
            </a:r>
            <a:r>
              <a:rPr lang="en-US" dirty="0" smtClean="0"/>
              <a:t>infinitive</a:t>
            </a:r>
            <a:r>
              <a:rPr lang="zh-TW" altLang="en-US" dirty="0" smtClean="0"/>
              <a:t>） 。</a:t>
            </a:r>
            <a:endParaRPr lang="en-US" altLang="zh-TW" dirty="0" smtClean="0"/>
          </a:p>
          <a:p>
            <a:pPr lvl="1"/>
            <a:r>
              <a:rPr lang="en-US" i="1" dirty="0" smtClean="0"/>
              <a:t>I told him to work hard.</a:t>
            </a:r>
            <a:endParaRPr lang="en-US" altLang="zh-TW" dirty="0" smtClean="0"/>
          </a:p>
          <a:p>
            <a:pPr lvl="1"/>
            <a:endParaRPr lang="en-US" altLang="zh-TW" dirty="0" smtClean="0"/>
          </a:p>
          <a:p>
            <a:r>
              <a:rPr lang="zh-TW" altLang="en-US" dirty="0" smtClean="0"/>
              <a:t>不定詞常用在上述句子的被動語氣中。</a:t>
            </a:r>
            <a:endParaRPr lang="en-US" altLang="zh-TW" dirty="0" smtClean="0"/>
          </a:p>
          <a:p>
            <a:pPr lvl="1"/>
            <a:r>
              <a:rPr lang="en-US" i="1" dirty="0" smtClean="0"/>
              <a:t>My brother was asked to come back home.</a:t>
            </a:r>
            <a:endParaRPr lang="zh-TW" altLang="en-US" dirty="0" smtClean="0"/>
          </a:p>
          <a:p>
            <a:endParaRPr lang="zh-TW" altLang="en-US" dirty="0" smtClean="0"/>
          </a:p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不定詞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TW" altLang="en-US" dirty="0" smtClean="0"/>
              <a:t>動名詞不一定可以和不定詞互調。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r>
              <a:rPr lang="zh-TW" altLang="en-US" dirty="0" smtClean="0"/>
              <a:t>有些動詞後面可以跟動名詞或不定詞：</a:t>
            </a:r>
            <a:r>
              <a:rPr lang="en-US" dirty="0" smtClean="0"/>
              <a:t>love, like, hate, start, begin, enjoy,</a:t>
            </a:r>
            <a:r>
              <a:rPr lang="en-US" i="1" dirty="0" smtClean="0"/>
              <a:t> appreciate, avoid, keep, consider, finish, suggest, discuss</a:t>
            </a:r>
            <a:r>
              <a:rPr lang="zh-TW" altLang="en-US" dirty="0" smtClean="0"/>
              <a:t> 。</a:t>
            </a:r>
            <a:endParaRPr lang="en-US" i="1" dirty="0" smtClean="0"/>
          </a:p>
          <a:p>
            <a:endParaRPr lang="en-US" i="1" dirty="0" smtClean="0"/>
          </a:p>
          <a:p>
            <a:r>
              <a:rPr lang="zh-TW" altLang="en-US" dirty="0" smtClean="0"/>
              <a:t>以下的動詞正好相反，只能跟不定詞：</a:t>
            </a:r>
            <a:r>
              <a:rPr lang="en-US" i="1" dirty="0" smtClean="0"/>
              <a:t>agree</a:t>
            </a:r>
            <a:r>
              <a:rPr lang="en-US" dirty="0" smtClean="0"/>
              <a:t>, </a:t>
            </a:r>
            <a:r>
              <a:rPr lang="en-US" i="1" dirty="0" smtClean="0"/>
              <a:t>plan</a:t>
            </a:r>
            <a:r>
              <a:rPr lang="en-US" dirty="0" smtClean="0"/>
              <a:t>, </a:t>
            </a:r>
            <a:r>
              <a:rPr lang="en-US" i="1" dirty="0" smtClean="0"/>
              <a:t>want</a:t>
            </a:r>
            <a:r>
              <a:rPr lang="en-US" dirty="0" smtClean="0"/>
              <a:t>, </a:t>
            </a:r>
            <a:r>
              <a:rPr lang="en-US" i="1" dirty="0" smtClean="0"/>
              <a:t>decide</a:t>
            </a:r>
            <a:r>
              <a:rPr lang="en-US" dirty="0" smtClean="0"/>
              <a:t>, seem, </a:t>
            </a:r>
            <a:r>
              <a:rPr lang="en-US" i="1" dirty="0" smtClean="0"/>
              <a:t>appear</a:t>
            </a:r>
            <a:r>
              <a:rPr lang="zh-TW" altLang="en-US" dirty="0" smtClean="0"/>
              <a:t> 。</a:t>
            </a:r>
            <a:endParaRPr lang="en-US" i="1" dirty="0" smtClean="0"/>
          </a:p>
          <a:p>
            <a:endParaRPr lang="en-US" altLang="zh-TW" i="1" dirty="0" smtClean="0"/>
          </a:p>
          <a:p>
            <a:r>
              <a:rPr lang="zh-TW" altLang="en-US" dirty="0" smtClean="0"/>
              <a:t>一個字非常特殊，必須討論一下，那就是</a:t>
            </a:r>
            <a:r>
              <a:rPr lang="en-US" dirty="0" smtClean="0"/>
              <a:t>stop</a:t>
            </a:r>
            <a:r>
              <a:rPr lang="zh-TW" altLang="en-US" dirty="0" smtClean="0"/>
              <a:t>。</a:t>
            </a:r>
          </a:p>
          <a:p>
            <a:pPr lvl="1"/>
            <a:r>
              <a:rPr lang="en-US" dirty="0" smtClean="0"/>
              <a:t>stop smoking  </a:t>
            </a:r>
            <a:r>
              <a:rPr lang="zh-TW" altLang="en-US" dirty="0" smtClean="0"/>
              <a:t>指不再抽煙了</a:t>
            </a:r>
          </a:p>
          <a:p>
            <a:pPr lvl="1"/>
            <a:r>
              <a:rPr lang="en-US" dirty="0" smtClean="0"/>
              <a:t>stop to smoke  </a:t>
            </a:r>
            <a:r>
              <a:rPr lang="zh-TW" altLang="en-US" dirty="0" smtClean="0"/>
              <a:t>指停下來，開始抽煙</a:t>
            </a:r>
          </a:p>
          <a:p>
            <a:endParaRPr lang="zh-TW" altLang="en-US" dirty="0" smtClean="0"/>
          </a:p>
          <a:p>
            <a:endParaRPr lang="en-US" i="1" dirty="0" smtClean="0"/>
          </a:p>
          <a:p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動詞如何轉換成名詞、動名詞和不定詞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動名詞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/>
              <a:t>動名詞和不定詞的被動和否定型式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不定詞的簡式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如何將動詞改成形容詞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現在分詞作為形容詞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過去分詞作為形容詞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不定詞作為形容詞和副詞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b="1" dirty="0" smtClean="0"/>
              <a:t>動名詞和不定詞的被動和否定形式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將動詞改成名詞的時候，也可以有被動語氣和否定語氣。</a:t>
            </a:r>
            <a:endParaRPr lang="en-US" altLang="zh-TW" dirty="0" smtClean="0"/>
          </a:p>
          <a:p>
            <a:endParaRPr lang="en-US" altLang="zh-TW" dirty="0" smtClean="0"/>
          </a:p>
          <a:p>
            <a:pPr lvl="1"/>
            <a:r>
              <a:rPr lang="en-US" i="1" dirty="0" smtClean="0"/>
              <a:t>Everyone likes to be loved.</a:t>
            </a:r>
            <a:endParaRPr lang="zh-TW" altLang="en-US" sz="2400" dirty="0" smtClean="0"/>
          </a:p>
          <a:p>
            <a:pPr lvl="1"/>
            <a:r>
              <a:rPr lang="en-US" i="1" dirty="0" smtClean="0"/>
              <a:t>This cup needs to be washed.</a:t>
            </a:r>
            <a:endParaRPr lang="zh-TW" altLang="en-US" sz="2400" dirty="0" smtClean="0"/>
          </a:p>
          <a:p>
            <a:pPr lvl="1"/>
            <a:r>
              <a:rPr lang="en-US" i="1" dirty="0" smtClean="0"/>
              <a:t>Being trusted is important.</a:t>
            </a:r>
            <a:endParaRPr lang="zh-TW" altLang="en-US" sz="2400" dirty="0" smtClean="0"/>
          </a:p>
          <a:p>
            <a:pPr lvl="1"/>
            <a:r>
              <a:rPr lang="en-US" i="1" dirty="0" smtClean="0"/>
              <a:t>I told him not to leave this house.</a:t>
            </a:r>
            <a:endParaRPr lang="zh-TW" altLang="en-US" sz="2400" dirty="0" smtClean="0"/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動名詞和不定詞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將下面的空格填入動名詞或不定詞</a:t>
            </a:r>
            <a:endParaRPr lang="en-US" altLang="zh-TW" dirty="0" smtClean="0"/>
          </a:p>
          <a:p>
            <a:pPr lvl="1"/>
            <a:r>
              <a:rPr lang="en-US" dirty="0" smtClean="0"/>
              <a:t>I enjoy </a:t>
            </a:r>
            <a:r>
              <a:rPr lang="en-US" u="sng" dirty="0" smtClean="0"/>
              <a:t>        </a:t>
            </a:r>
            <a:r>
              <a:rPr lang="en-US" dirty="0" smtClean="0"/>
              <a:t> (listen) to rock and roll music.</a:t>
            </a:r>
          </a:p>
          <a:p>
            <a:pPr lvl="1"/>
            <a:r>
              <a:rPr lang="en-US" dirty="0" smtClean="0"/>
              <a:t>I enjoy listening to rock and roll music.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He seems </a:t>
            </a:r>
            <a:r>
              <a:rPr lang="en-US" u="sng" dirty="0" smtClean="0"/>
              <a:t>        </a:t>
            </a:r>
            <a:r>
              <a:rPr lang="en-US" dirty="0" smtClean="0"/>
              <a:t> (be) a kind person.</a:t>
            </a:r>
          </a:p>
          <a:p>
            <a:pPr lvl="1"/>
            <a:r>
              <a:rPr lang="en-US" dirty="0" smtClean="0"/>
              <a:t>He seems to be a kind person.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Please keep </a:t>
            </a:r>
            <a:r>
              <a:rPr lang="en-US" u="sng" dirty="0" smtClean="0"/>
              <a:t>        </a:t>
            </a:r>
            <a:r>
              <a:rPr lang="en-US" dirty="0" smtClean="0"/>
              <a:t> (talk) to me.</a:t>
            </a:r>
          </a:p>
          <a:p>
            <a:pPr lvl="1"/>
            <a:r>
              <a:rPr lang="en-US" dirty="0" smtClean="0"/>
              <a:t>Please keep talking to me.</a:t>
            </a:r>
          </a:p>
          <a:p>
            <a:pPr lvl="1">
              <a:buNone/>
            </a:pPr>
            <a:endParaRPr lang="zh-TW" altLang="en-US" dirty="0" smtClean="0"/>
          </a:p>
          <a:p>
            <a:pPr lvl="1"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 smtClean="0"/>
              <a:t>動名詞和不定詞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 smtClean="0"/>
              <a:t>將以下中文句子譯成英文句子，用動名詞和不定詞。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被人愛令人快樂。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To be loved makes people happy.</a:t>
            </a:r>
          </a:p>
          <a:p>
            <a:pPr lvl="1"/>
            <a:endParaRPr lang="en-US" altLang="zh-TW" dirty="0" smtClean="0"/>
          </a:p>
          <a:p>
            <a:pPr lvl="1"/>
            <a:r>
              <a:rPr lang="zh-TW" altLang="en-US" dirty="0" smtClean="0"/>
              <a:t>不要再（</a:t>
            </a:r>
            <a:r>
              <a:rPr lang="en-US" dirty="0" smtClean="0"/>
              <a:t>stop</a:t>
            </a:r>
            <a:r>
              <a:rPr lang="zh-TW" altLang="en-US" dirty="0" smtClean="0"/>
              <a:t>）抽煙了。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Stop smoking.</a:t>
            </a:r>
          </a:p>
          <a:p>
            <a:pPr lvl="1"/>
            <a:endParaRPr lang="en-US" altLang="zh-TW" dirty="0" smtClean="0"/>
          </a:p>
          <a:p>
            <a:pPr lvl="1"/>
            <a:r>
              <a:rPr lang="zh-TW" altLang="en-US" dirty="0" smtClean="0"/>
              <a:t>我要求（</a:t>
            </a:r>
            <a:r>
              <a:rPr lang="en-US" dirty="0" smtClean="0"/>
              <a:t>require</a:t>
            </a:r>
            <a:r>
              <a:rPr lang="zh-TW" altLang="en-US" dirty="0" smtClean="0"/>
              <a:t>）他每天唸英文。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I required him to study English every day.</a:t>
            </a:r>
            <a:endParaRPr lang="zh-TW" altLang="en-US" dirty="0" smtClean="0"/>
          </a:p>
          <a:p>
            <a:pPr lvl="1"/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動詞如何轉換成名詞、動名詞和不定詞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動名詞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動名詞和不定詞的被動和否定型式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/>
              <a:t>不定詞的簡式</a:t>
            </a:r>
            <a:endParaRPr lang="en-US" altLang="zh-TW" dirty="0" smtClean="0"/>
          </a:p>
          <a:p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如何將動詞改成形容詞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現在分詞作為形容詞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過去分詞作為形容詞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不定詞作為形容詞和副詞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不定詞的簡式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不定詞中一定要有</a:t>
            </a:r>
            <a:r>
              <a:rPr lang="en-US" dirty="0" smtClean="0"/>
              <a:t>to</a:t>
            </a:r>
            <a:r>
              <a:rPr lang="zh-TW" altLang="en-US" dirty="0" smtClean="0"/>
              <a:t>，但在有幾個動詞的後面，</a:t>
            </a:r>
            <a:r>
              <a:rPr lang="en-US" dirty="0" smtClean="0"/>
              <a:t>to</a:t>
            </a:r>
            <a:r>
              <a:rPr lang="zh-TW" altLang="en-US" dirty="0" smtClean="0"/>
              <a:t>又要省掉：</a:t>
            </a:r>
            <a:r>
              <a:rPr lang="en-US" i="1" dirty="0" smtClean="0"/>
              <a:t>let, make</a:t>
            </a:r>
            <a:r>
              <a:rPr lang="en-US" sz="2800" dirty="0" smtClean="0"/>
              <a:t>, </a:t>
            </a:r>
            <a:r>
              <a:rPr lang="en-US" i="1" dirty="0" smtClean="0"/>
              <a:t>have</a:t>
            </a:r>
            <a:r>
              <a:rPr lang="en-US" sz="2800" dirty="0" smtClean="0"/>
              <a:t>, </a:t>
            </a:r>
            <a:r>
              <a:rPr lang="en-US" i="1" dirty="0" smtClean="0"/>
              <a:t>see</a:t>
            </a:r>
            <a:r>
              <a:rPr lang="en-US" sz="2800" dirty="0" smtClean="0"/>
              <a:t>, </a:t>
            </a:r>
            <a:r>
              <a:rPr lang="en-US" i="1" dirty="0" smtClean="0"/>
              <a:t>hear</a:t>
            </a:r>
            <a:r>
              <a:rPr lang="en-US" sz="2800" dirty="0" smtClean="0"/>
              <a:t>, </a:t>
            </a:r>
            <a:r>
              <a:rPr lang="en-US" i="1" dirty="0" smtClean="0"/>
              <a:t>watch</a:t>
            </a:r>
            <a:r>
              <a:rPr lang="en-US" sz="2800" dirty="0" smtClean="0"/>
              <a:t>, </a:t>
            </a:r>
            <a:r>
              <a:rPr lang="en-US" i="1" dirty="0" smtClean="0"/>
              <a:t>notice</a:t>
            </a:r>
            <a:r>
              <a:rPr lang="zh-TW" altLang="en-US" i="1" dirty="0" smtClean="0"/>
              <a:t>。</a:t>
            </a:r>
            <a:endParaRPr lang="en-US" altLang="zh-TW" i="1" dirty="0" smtClean="0"/>
          </a:p>
          <a:p>
            <a:endParaRPr lang="en-US" altLang="zh-TW" sz="2800" i="1" dirty="0" smtClean="0"/>
          </a:p>
          <a:p>
            <a:r>
              <a:rPr lang="en-US" sz="2800" dirty="0" smtClean="0"/>
              <a:t>Help </a:t>
            </a:r>
            <a:r>
              <a:rPr lang="zh-TW" altLang="en-US" sz="2800" dirty="0" smtClean="0"/>
              <a:t>這一個動詞非常特別，它的後面的不定詞中的</a:t>
            </a:r>
            <a:r>
              <a:rPr lang="en-US" sz="2800" dirty="0" smtClean="0"/>
              <a:t>to</a:t>
            </a:r>
            <a:r>
              <a:rPr lang="zh-TW" altLang="en-US" sz="2800" dirty="0" smtClean="0"/>
              <a:t>可省略也可不省，以下的句子都是對的。</a:t>
            </a:r>
            <a:endParaRPr lang="en-US" altLang="zh-TW" sz="2800" dirty="0" smtClean="0"/>
          </a:p>
          <a:p>
            <a:pPr lvl="1"/>
            <a:r>
              <a:rPr lang="en-US" sz="2400" i="1" dirty="0" smtClean="0"/>
              <a:t>I helped him wash his car.</a:t>
            </a:r>
            <a:endParaRPr lang="zh-TW" altLang="en-US" sz="2400" dirty="0" smtClean="0"/>
          </a:p>
          <a:p>
            <a:pPr lvl="1"/>
            <a:r>
              <a:rPr lang="en-US" sz="2400" i="1" dirty="0" smtClean="0"/>
              <a:t>I helped him to wash his car.</a:t>
            </a:r>
            <a:endParaRPr lang="zh-TW" altLang="en-US" sz="2400" dirty="0" smtClean="0"/>
          </a:p>
          <a:p>
            <a:endParaRPr lang="zh-TW" altLang="en-US" sz="2800" dirty="0" smtClean="0"/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不定詞的簡式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以下的句子都有錯，請改正。</a:t>
            </a:r>
            <a:endParaRPr lang="en-US" altLang="zh-TW" dirty="0" smtClean="0"/>
          </a:p>
          <a:p>
            <a:pPr lvl="1"/>
            <a:r>
              <a:rPr lang="en-US" dirty="0" smtClean="0"/>
              <a:t>He lets his son to drive his car.</a:t>
            </a:r>
          </a:p>
          <a:p>
            <a:pPr lvl="1"/>
            <a:r>
              <a:rPr lang="en-US" dirty="0" smtClean="0"/>
              <a:t>He lets his son drive his car.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 had Mary to marry me.</a:t>
            </a:r>
            <a:endParaRPr lang="zh-TW" altLang="en-US" sz="2400" dirty="0" smtClean="0"/>
          </a:p>
          <a:p>
            <a:pPr lvl="1"/>
            <a:r>
              <a:rPr lang="en-US" dirty="0" smtClean="0"/>
              <a:t>I had Mary marry me.</a:t>
            </a:r>
            <a:endParaRPr lang="zh-TW" altLang="en-US" sz="2400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This song makes everyone to cry.</a:t>
            </a:r>
            <a:endParaRPr lang="zh-TW" altLang="en-US" dirty="0" smtClean="0"/>
          </a:p>
          <a:p>
            <a:pPr lvl="1"/>
            <a:r>
              <a:rPr lang="en-US" dirty="0" smtClean="0"/>
              <a:t>This song makes everyone cry.</a:t>
            </a:r>
            <a:endParaRPr lang="zh-TW" altLang="en-US" dirty="0" smtClean="0"/>
          </a:p>
          <a:p>
            <a:endParaRPr lang="zh-TW" altLang="en-US" dirty="0" smtClean="0"/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動詞如何轉換成名詞、動名詞和不定詞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動名詞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動名詞和不定詞的被動和否定型式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不定詞的簡式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zh-TW" altLang="en-US" dirty="0" smtClean="0"/>
              <a:t>如何將動詞改成形容詞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現在分詞作為形容詞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過去分詞作為形容詞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不定詞作為形容詞和副詞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/>
              <a:t>如何將動詞改成形容詞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TW" altLang="en-US" dirty="0" smtClean="0"/>
              <a:t>我們中文裡，一個字有時是動詞，有時卻又可以用作形容詞，最著名的例子是</a:t>
            </a:r>
            <a:r>
              <a:rPr lang="en-US" altLang="zh-TW" dirty="0" smtClean="0"/>
              <a:t>〝</a:t>
            </a:r>
            <a:r>
              <a:rPr lang="zh-TW" altLang="en-US" dirty="0" smtClean="0"/>
              <a:t>微笑老蕭</a:t>
            </a:r>
            <a:r>
              <a:rPr lang="en-US" altLang="zh-TW" dirty="0" smtClean="0"/>
              <a:t>〞</a:t>
            </a:r>
            <a:r>
              <a:rPr lang="zh-TW" altLang="en-US" dirty="0" smtClean="0"/>
              <a:t>（蕭萬長院長的外號）</a:t>
            </a:r>
            <a:r>
              <a:rPr lang="en-US" altLang="zh-TW" dirty="0" smtClean="0"/>
              <a:t>〝</a:t>
            </a:r>
            <a:r>
              <a:rPr lang="zh-TW" altLang="en-US" dirty="0" smtClean="0"/>
              <a:t>微笑</a:t>
            </a:r>
            <a:r>
              <a:rPr lang="en-US" altLang="zh-TW" dirty="0" smtClean="0"/>
              <a:t>〞</a:t>
            </a:r>
            <a:r>
              <a:rPr lang="zh-TW" altLang="en-US" dirty="0" smtClean="0"/>
              <a:t>應該是動詞，可是在這裡，顯然</a:t>
            </a:r>
            <a:r>
              <a:rPr lang="en-US" altLang="zh-TW" dirty="0" smtClean="0"/>
              <a:t>〝</a:t>
            </a:r>
            <a:r>
              <a:rPr lang="zh-TW" altLang="en-US" dirty="0" smtClean="0"/>
              <a:t>微笑</a:t>
            </a:r>
            <a:r>
              <a:rPr lang="en-US" altLang="zh-TW" dirty="0" smtClean="0"/>
              <a:t>〞</a:t>
            </a:r>
            <a:r>
              <a:rPr lang="zh-TW" altLang="en-US" dirty="0" smtClean="0"/>
              <a:t>是形容詞。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我們可以將一個動詞變成一個形容詞，我們的做法是利用分詞（</a:t>
            </a:r>
            <a:r>
              <a:rPr lang="en-US" dirty="0" smtClean="0"/>
              <a:t>participle</a:t>
            </a:r>
            <a:r>
              <a:rPr lang="zh-TW" altLang="en-US" dirty="0" smtClean="0"/>
              <a:t>）和不定詞（</a:t>
            </a:r>
            <a:r>
              <a:rPr lang="en-US" dirty="0" smtClean="0"/>
              <a:t>infinitive</a:t>
            </a:r>
            <a:r>
              <a:rPr lang="zh-TW" altLang="en-US" dirty="0" smtClean="0"/>
              <a:t>），而分詞有兩種：現在分詞（</a:t>
            </a:r>
            <a:r>
              <a:rPr lang="en-US" dirty="0" smtClean="0"/>
              <a:t>present participle</a:t>
            </a:r>
            <a:r>
              <a:rPr lang="zh-TW" altLang="en-US" dirty="0" smtClean="0"/>
              <a:t>）和過去分詞（</a:t>
            </a:r>
            <a:r>
              <a:rPr lang="en-US" dirty="0" smtClean="0"/>
              <a:t>past participle</a:t>
            </a:r>
            <a:r>
              <a:rPr lang="zh-TW" altLang="en-US" dirty="0" smtClean="0"/>
              <a:t>）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動詞如何轉換成名詞、動名詞和不定詞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動名詞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動名詞和不定詞的被動和否定型式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不定詞的簡式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zh-TW" altLang="en-US" dirty="0" smtClean="0"/>
              <a:t>如何將動詞改成形容詞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現在分詞作為形容詞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過去分詞作為形容詞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不定詞作為形容詞和副詞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/>
              <a:t>現在分詞作為形容詞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 smtClean="0"/>
              <a:t>任何一個動詞，都有一個現在分詞（</a:t>
            </a:r>
            <a:r>
              <a:rPr lang="en-US" dirty="0" smtClean="0"/>
              <a:t>present participle</a:t>
            </a:r>
            <a:r>
              <a:rPr lang="zh-TW" altLang="en-US" dirty="0" smtClean="0"/>
              <a:t>），現在分詞的形式是在動詞後面加上</a:t>
            </a:r>
            <a:r>
              <a:rPr lang="en-US" i="1" dirty="0" err="1" smtClean="0"/>
              <a:t>ing</a:t>
            </a:r>
            <a:r>
              <a:rPr lang="zh-TW" altLang="en-US" i="1" dirty="0" smtClean="0"/>
              <a:t>。</a:t>
            </a:r>
            <a:endParaRPr lang="en-US" altLang="zh-TW" i="1" dirty="0" smtClean="0"/>
          </a:p>
          <a:p>
            <a:endParaRPr lang="en-US" altLang="zh-TW" i="1" dirty="0" smtClean="0"/>
          </a:p>
          <a:p>
            <a:r>
              <a:rPr lang="zh-TW" altLang="en-US" dirty="0" smtClean="0"/>
              <a:t>現在分詞不一定放在名詞的前面，在以下的句子中，現在分詞都在名詞的後面。</a:t>
            </a:r>
            <a:endParaRPr lang="en-US" altLang="zh-TW" dirty="0" smtClean="0"/>
          </a:p>
          <a:p>
            <a:pPr lvl="1"/>
            <a:r>
              <a:rPr lang="en-US" altLang="zh-TW" i="1" dirty="0" smtClean="0"/>
              <a:t>A</a:t>
            </a:r>
            <a:r>
              <a:rPr lang="en-US" i="1" dirty="0" smtClean="0"/>
              <a:t> person walking in the woods.</a:t>
            </a:r>
          </a:p>
          <a:p>
            <a:pPr lvl="1"/>
            <a:endParaRPr lang="en-US" i="1" dirty="0" smtClean="0"/>
          </a:p>
          <a:p>
            <a:r>
              <a:rPr lang="zh-TW" altLang="en-US" dirty="0" smtClean="0"/>
              <a:t>現在分詞，可被用作形容詞。</a:t>
            </a:r>
            <a:endParaRPr lang="en-US" altLang="zh-TW" dirty="0" smtClean="0"/>
          </a:p>
          <a:p>
            <a:pPr lvl="1"/>
            <a:r>
              <a:rPr lang="en-US" i="1" dirty="0" smtClean="0"/>
              <a:t>He always wears a smiling face.</a:t>
            </a:r>
            <a:endParaRPr lang="zh-TW" altLang="en-US" dirty="0" smtClean="0"/>
          </a:p>
          <a:p>
            <a:pPr lvl="1"/>
            <a:endParaRPr lang="zh-TW" altLang="en-US" dirty="0" smtClean="0"/>
          </a:p>
          <a:p>
            <a:pPr lvl="1"/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現在分詞作為形容詞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 smtClean="0"/>
              <a:t>將以下的中文句子譯成英文，每句都要用現在分詞。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看那隻在唱歌的鳥。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Look at that singing bird.</a:t>
            </a:r>
          </a:p>
          <a:p>
            <a:pPr lvl="1"/>
            <a:endParaRPr lang="en-US" altLang="zh-TW" dirty="0" smtClean="0"/>
          </a:p>
          <a:p>
            <a:pPr lvl="1"/>
            <a:r>
              <a:rPr lang="zh-TW" altLang="en-US" dirty="0" smtClean="0"/>
              <a:t>那位微笑的人是我的哥哥。</a:t>
            </a:r>
            <a:endParaRPr lang="zh-TW" altLang="en-US" sz="2400" dirty="0" smtClean="0"/>
          </a:p>
          <a:p>
            <a:pPr lvl="1"/>
            <a:r>
              <a:rPr lang="en-US" altLang="zh-TW" dirty="0" smtClean="0"/>
              <a:t>That smiling man is my brother.</a:t>
            </a:r>
          </a:p>
          <a:p>
            <a:pPr lvl="1"/>
            <a:endParaRPr lang="en-US" altLang="zh-TW" dirty="0" smtClean="0"/>
          </a:p>
          <a:p>
            <a:pPr lvl="1"/>
            <a:r>
              <a:rPr lang="zh-TW" altLang="en-US" dirty="0" smtClean="0"/>
              <a:t>你見過那位打籃球的男孩子嗎？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Have you met the boy playing basketball?</a:t>
            </a:r>
            <a:endParaRPr lang="zh-TW" altLang="en-US" dirty="0" smtClean="0"/>
          </a:p>
          <a:p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動詞如何轉換成名詞、動名詞和不定詞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動名詞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動名詞和不定詞的被動和否定型式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不定詞的簡式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zh-TW" altLang="en-US" dirty="0" smtClean="0"/>
              <a:t>如何將動詞改成形容詞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現在分詞作為形容詞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/>
              <a:t>過去分詞作為形容詞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不定詞作為形容詞和副詞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/>
              <a:t>過去分詞作為形容詞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在完成式中，我們要用過去分詞，過去分詞也可以作為形容詞，以下是一些例子：</a:t>
            </a:r>
            <a:endParaRPr lang="en-US" altLang="zh-TW" dirty="0" smtClean="0"/>
          </a:p>
          <a:p>
            <a:endParaRPr lang="en-US" altLang="zh-TW" dirty="0" smtClean="0"/>
          </a:p>
          <a:p>
            <a:pPr lvl="1"/>
            <a:r>
              <a:rPr lang="en-US" i="1" dirty="0" smtClean="0"/>
              <a:t>a broken window </a:t>
            </a:r>
            <a:r>
              <a:rPr lang="zh-TW" altLang="en-US" dirty="0" smtClean="0"/>
              <a:t>（破碎的窗）</a:t>
            </a:r>
            <a:endParaRPr lang="zh-TW" altLang="en-US" sz="2400" dirty="0" smtClean="0"/>
          </a:p>
          <a:p>
            <a:pPr lvl="1"/>
            <a:r>
              <a:rPr lang="en-US" i="1" dirty="0" smtClean="0"/>
              <a:t>a fallen angle </a:t>
            </a:r>
            <a:r>
              <a:rPr lang="zh-TW" altLang="en-US" dirty="0" smtClean="0"/>
              <a:t>（墮落的天使）</a:t>
            </a:r>
            <a:endParaRPr lang="zh-TW" altLang="en-US" sz="2400" dirty="0" smtClean="0"/>
          </a:p>
          <a:p>
            <a:pPr lvl="1"/>
            <a:r>
              <a:rPr lang="en-US" i="1" dirty="0" smtClean="0"/>
              <a:t>a fallen star </a:t>
            </a:r>
            <a:r>
              <a:rPr lang="zh-TW" altLang="en-US" dirty="0" smtClean="0"/>
              <a:t>（已經不走紅的明星）</a:t>
            </a:r>
            <a:endParaRPr lang="zh-TW" altLang="en-US" sz="2400" dirty="0" smtClean="0"/>
          </a:p>
          <a:p>
            <a:pPr lvl="1"/>
            <a:r>
              <a:rPr lang="en-US" i="1" dirty="0" smtClean="0"/>
              <a:t>a depressed person </a:t>
            </a:r>
            <a:r>
              <a:rPr lang="zh-TW" altLang="en-US" dirty="0" smtClean="0"/>
              <a:t>（一個沮喪的人）</a:t>
            </a:r>
            <a:endParaRPr lang="zh-TW" altLang="en-US" sz="2400" dirty="0" smtClean="0"/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28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過去分詞作為形容詞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過去分詞多半</a:t>
            </a:r>
            <a:r>
              <a:rPr lang="zh-TW" altLang="en-US" dirty="0" smtClean="0"/>
              <a:t>有被動和</a:t>
            </a:r>
            <a:r>
              <a:rPr lang="zh-TW" altLang="en-US" dirty="0" smtClean="0"/>
              <a:t>已經完成的意思。最好的例子是：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開發中家叫做</a:t>
            </a:r>
            <a:r>
              <a:rPr lang="en-US" i="1" dirty="0" smtClean="0"/>
              <a:t>a developing country</a:t>
            </a:r>
            <a:endParaRPr lang="en-US" dirty="0" smtClean="0"/>
          </a:p>
          <a:p>
            <a:pPr lvl="1"/>
            <a:r>
              <a:rPr lang="zh-TW" altLang="en-US" dirty="0" smtClean="0"/>
              <a:t>已開發國家就叫做</a:t>
            </a:r>
            <a:r>
              <a:rPr lang="en-US" i="1" dirty="0" smtClean="0"/>
              <a:t>a developed country</a:t>
            </a:r>
            <a:endParaRPr lang="en-US" dirty="0" smtClean="0"/>
          </a:p>
          <a:p>
            <a:pPr lvl="1"/>
            <a:endParaRPr lang="en-US" i="1" dirty="0" smtClean="0"/>
          </a:p>
          <a:p>
            <a:pPr lvl="1"/>
            <a:r>
              <a:rPr lang="en-US" i="1" dirty="0" smtClean="0"/>
              <a:t>America is a developed country.</a:t>
            </a:r>
            <a:endParaRPr lang="en-US" dirty="0" smtClean="0"/>
          </a:p>
          <a:p>
            <a:pPr lvl="1"/>
            <a:r>
              <a:rPr lang="en-US" i="1" dirty="0" smtClean="0"/>
              <a:t>I found that dog killed in a car accident.</a:t>
            </a:r>
            <a:endParaRPr lang="en-US" dirty="0" smtClean="0"/>
          </a:p>
          <a:p>
            <a:pPr lvl="1"/>
            <a:r>
              <a:rPr lang="en-US" i="1" dirty="0" smtClean="0"/>
              <a:t>The car driven by that young man is a Cadillac.</a:t>
            </a:r>
            <a:endParaRPr lang="zh-TW" altLang="en-US" sz="2400" dirty="0" smtClean="0"/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過去分詞作為形容詞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以下的句子都是錯的。</a:t>
            </a:r>
            <a:endParaRPr lang="en-US" altLang="zh-TW" dirty="0" smtClean="0"/>
          </a:p>
          <a:p>
            <a:pPr lvl="1"/>
            <a:r>
              <a:rPr lang="en-US" i="1" dirty="0" smtClean="0"/>
              <a:t>His statements are confused.</a:t>
            </a:r>
            <a:endParaRPr lang="zh-TW" altLang="en-US" sz="2400" dirty="0" smtClean="0"/>
          </a:p>
          <a:p>
            <a:pPr lvl="1"/>
            <a:r>
              <a:rPr lang="en-US" i="1" dirty="0" smtClean="0"/>
              <a:t>I am interesting in music.</a:t>
            </a:r>
            <a:endParaRPr lang="zh-TW" altLang="en-US" sz="2400" dirty="0" smtClean="0"/>
          </a:p>
          <a:p>
            <a:pPr lvl="1"/>
            <a:r>
              <a:rPr lang="en-US" i="1" dirty="0" smtClean="0"/>
              <a:t>He is an interested person.</a:t>
            </a:r>
            <a:endParaRPr lang="zh-TW" altLang="en-US" sz="2400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正確用法為：</a:t>
            </a:r>
            <a:endParaRPr lang="en-US" altLang="zh-TW" dirty="0" smtClean="0"/>
          </a:p>
          <a:p>
            <a:pPr lvl="1"/>
            <a:r>
              <a:rPr lang="en-US" i="1" dirty="0" smtClean="0"/>
              <a:t>His statements are confusing.</a:t>
            </a:r>
            <a:endParaRPr lang="zh-TW" altLang="en-US" sz="2400" dirty="0" smtClean="0"/>
          </a:p>
          <a:p>
            <a:pPr lvl="1"/>
            <a:r>
              <a:rPr lang="en-US" i="1" dirty="0" smtClean="0"/>
              <a:t>I am interested in music.</a:t>
            </a:r>
            <a:endParaRPr lang="zh-TW" altLang="en-US" sz="2400" dirty="0" smtClean="0"/>
          </a:p>
          <a:p>
            <a:pPr lvl="1"/>
            <a:r>
              <a:rPr lang="en-US" i="1" dirty="0" smtClean="0"/>
              <a:t>He is an interesting person.</a:t>
            </a:r>
            <a:endParaRPr lang="zh-TW" altLang="en-US" sz="2400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30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過去分詞作為形容詞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 smtClean="0"/>
              <a:t>將以下的中文句子譯成英文。</a:t>
            </a:r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r>
              <a:rPr lang="zh-TW" altLang="en-US" dirty="0" smtClean="0"/>
              <a:t>我對音樂有興趣。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I am interested in music.</a:t>
            </a:r>
          </a:p>
          <a:p>
            <a:pPr lvl="1"/>
            <a:endParaRPr lang="zh-TW" altLang="en-US" dirty="0" smtClean="0"/>
          </a:p>
          <a:p>
            <a:pPr lvl="1"/>
            <a:r>
              <a:rPr lang="zh-TW" altLang="en-US" dirty="0" smtClean="0"/>
              <a:t>三個人死於（</a:t>
            </a:r>
            <a:r>
              <a:rPr lang="en-US" dirty="0" smtClean="0"/>
              <a:t>get killed</a:t>
            </a:r>
            <a:r>
              <a:rPr lang="zh-TW" altLang="en-US" dirty="0" smtClean="0"/>
              <a:t>）這場車禍。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 Three </a:t>
            </a:r>
            <a:r>
              <a:rPr lang="en-US" altLang="zh-TW" smtClean="0"/>
              <a:t>people </a:t>
            </a:r>
            <a:r>
              <a:rPr lang="en-US" altLang="zh-TW" smtClean="0"/>
              <a:t>got </a:t>
            </a:r>
            <a:r>
              <a:rPr lang="en-US" altLang="zh-TW" dirty="0" smtClean="0"/>
              <a:t>killed in this traffic accident.</a:t>
            </a:r>
          </a:p>
          <a:p>
            <a:pPr lvl="1"/>
            <a:endParaRPr lang="en-US" altLang="zh-TW" dirty="0" smtClean="0"/>
          </a:p>
          <a:p>
            <a:pPr lvl="1"/>
            <a:r>
              <a:rPr lang="zh-TW" altLang="en-US" dirty="0" smtClean="0"/>
              <a:t>這是一個充滿了困惑的學生。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This is a confused student.</a:t>
            </a:r>
            <a:endParaRPr lang="zh-TW" altLang="en-US" dirty="0" smtClean="0"/>
          </a:p>
          <a:p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動詞如何轉換成名詞、動名詞和不定詞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動名詞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動名詞和不定詞的被動和否定型式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不定詞的簡式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zh-TW" altLang="en-US" dirty="0" smtClean="0"/>
              <a:t>如何將動詞改成形容詞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現在分詞作為形容詞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過去分詞作為形容詞</a:t>
            </a:r>
            <a:endParaRPr lang="en-US" altLang="zh-TW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TW" altLang="en-US" dirty="0" smtClean="0"/>
              <a:t>不定詞作為形容詞和副詞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/>
              <a:t>不定詞作為形容詞和副詞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不定詞可以用作名詞，也可以用作形容詞，以下都是不定詞用作形容詞的例子，要注意的是不定詞不會放在名詞的前面。</a:t>
            </a:r>
            <a:endParaRPr lang="en-US" altLang="zh-TW" dirty="0" smtClean="0"/>
          </a:p>
          <a:p>
            <a:endParaRPr lang="en-US" altLang="zh-TW" dirty="0" smtClean="0"/>
          </a:p>
          <a:p>
            <a:pPr lvl="1"/>
            <a:r>
              <a:rPr lang="en-US" i="1" dirty="0" smtClean="0"/>
              <a:t>My job is to teach poor kids to learn.</a:t>
            </a:r>
            <a:endParaRPr lang="zh-TW" altLang="en-US" sz="2400" dirty="0" smtClean="0"/>
          </a:p>
          <a:p>
            <a:pPr lvl="1"/>
            <a:r>
              <a:rPr lang="en-US" i="1" dirty="0" smtClean="0"/>
              <a:t>We all have the duty to serve our country.</a:t>
            </a:r>
            <a:endParaRPr lang="zh-TW" altLang="en-US" sz="2400" dirty="0" smtClean="0"/>
          </a:p>
          <a:p>
            <a:pPr lvl="1"/>
            <a:r>
              <a:rPr lang="en-US" i="1" dirty="0" smtClean="0"/>
              <a:t>He has a talent to sing.</a:t>
            </a:r>
            <a:endParaRPr lang="zh-TW" altLang="en-US" sz="2400" dirty="0" smtClean="0"/>
          </a:p>
          <a:p>
            <a:pPr lvl="1"/>
            <a:r>
              <a:rPr lang="en-US" i="1" dirty="0" smtClean="0"/>
              <a:t>I don't have time to play.</a:t>
            </a:r>
            <a:endParaRPr lang="zh-TW" altLang="en-US" sz="2400" dirty="0" smtClean="0"/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不定詞作為形容詞和副詞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 smtClean="0"/>
              <a:t>將以下句子改成英文。</a:t>
            </a:r>
            <a:endParaRPr lang="en-US" altLang="zh-TW" dirty="0" smtClean="0"/>
          </a:p>
          <a:p>
            <a:endParaRPr lang="en-US" altLang="zh-TW" dirty="0" smtClean="0"/>
          </a:p>
          <a:p>
            <a:pPr lvl="1"/>
            <a:r>
              <a:rPr lang="zh-TW" altLang="en-US" dirty="0" smtClean="0"/>
              <a:t>我已無錢可花。</a:t>
            </a:r>
          </a:p>
          <a:p>
            <a:pPr lvl="1"/>
            <a:r>
              <a:rPr lang="en-US" altLang="zh-TW" dirty="0" smtClean="0"/>
              <a:t>I</a:t>
            </a:r>
            <a:r>
              <a:rPr lang="zh-TW" altLang="en-US" dirty="0" smtClean="0"/>
              <a:t> </a:t>
            </a:r>
            <a:r>
              <a:rPr lang="en-US" altLang="zh-TW" dirty="0" smtClean="0"/>
              <a:t>have no money left to spend.</a:t>
            </a:r>
          </a:p>
          <a:p>
            <a:pPr lvl="1"/>
            <a:endParaRPr lang="en-US" altLang="zh-TW" dirty="0" smtClean="0"/>
          </a:p>
          <a:p>
            <a:pPr lvl="1"/>
            <a:r>
              <a:rPr lang="zh-TW" altLang="en-US" dirty="0" smtClean="0"/>
              <a:t>我的工作是教小孩英文。</a:t>
            </a:r>
          </a:p>
          <a:p>
            <a:pPr lvl="1"/>
            <a:r>
              <a:rPr lang="en-US" altLang="zh-TW" dirty="0" smtClean="0"/>
              <a:t>My job is to teach kids English.</a:t>
            </a:r>
          </a:p>
          <a:p>
            <a:pPr lvl="1"/>
            <a:endParaRPr lang="en-US" altLang="zh-TW" dirty="0" smtClean="0"/>
          </a:p>
          <a:p>
            <a:pPr lvl="1"/>
            <a:r>
              <a:rPr lang="zh-TW" altLang="en-US" dirty="0" smtClean="0"/>
              <a:t>我們有很多可談的事。</a:t>
            </a:r>
          </a:p>
          <a:p>
            <a:pPr lvl="1"/>
            <a:r>
              <a:rPr lang="en-US" altLang="zh-TW" dirty="0" smtClean="0"/>
              <a:t>We have lots of things to talk about.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夏至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120</TotalTime>
  <Words>2038</Words>
  <PresentationFormat>如螢幕大小 (4:3)</PresentationFormat>
  <Paragraphs>340</Paragraphs>
  <Slides>34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34</vt:i4>
      </vt:variant>
    </vt:vector>
  </HeadingPairs>
  <TitlesOfParts>
    <vt:vector size="35" baseType="lpstr">
      <vt:lpstr>夏至</vt:lpstr>
      <vt:lpstr>專門替中國人寫的英文基本文法</vt:lpstr>
      <vt:lpstr>Outline</vt:lpstr>
      <vt:lpstr>Outline</vt:lpstr>
      <vt:lpstr>動詞如何轉換成名詞、動名詞和不定詞</vt:lpstr>
      <vt:lpstr>Outline</vt:lpstr>
      <vt:lpstr>動名詞</vt:lpstr>
      <vt:lpstr>動名詞</vt:lpstr>
      <vt:lpstr>動名詞</vt:lpstr>
      <vt:lpstr>動名詞</vt:lpstr>
      <vt:lpstr>Outline</vt:lpstr>
      <vt:lpstr>不定詞</vt:lpstr>
      <vt:lpstr>不定詞</vt:lpstr>
      <vt:lpstr>不定詞</vt:lpstr>
      <vt:lpstr>不定詞</vt:lpstr>
      <vt:lpstr>Outline</vt:lpstr>
      <vt:lpstr>動名詞和不定詞的被動和否定形式</vt:lpstr>
      <vt:lpstr>動名詞和不定詞</vt:lpstr>
      <vt:lpstr>動名詞和不定詞</vt:lpstr>
      <vt:lpstr>Outline</vt:lpstr>
      <vt:lpstr>不定詞的簡式</vt:lpstr>
      <vt:lpstr>不定詞的簡式</vt:lpstr>
      <vt:lpstr>Outline</vt:lpstr>
      <vt:lpstr>如何將動詞改成形容詞</vt:lpstr>
      <vt:lpstr>Outline</vt:lpstr>
      <vt:lpstr>現在分詞作為形容詞</vt:lpstr>
      <vt:lpstr>現在分詞作為形容詞</vt:lpstr>
      <vt:lpstr>Outline</vt:lpstr>
      <vt:lpstr>過去分詞作為形容詞</vt:lpstr>
      <vt:lpstr>過去分詞作為形容詞</vt:lpstr>
      <vt:lpstr>過去分詞作為形容詞</vt:lpstr>
      <vt:lpstr>過去分詞作為形容詞</vt:lpstr>
      <vt:lpstr>Outline</vt:lpstr>
      <vt:lpstr>不定詞作為形容詞和副詞</vt:lpstr>
      <vt:lpstr>不定詞作為形容詞和副詞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專門替中國人寫的英文基本文法</dc:title>
  <cp:lastModifiedBy>LAB301B</cp:lastModifiedBy>
  <cp:revision>55</cp:revision>
  <dcterms:modified xsi:type="dcterms:W3CDTF">2010-03-09T03:43:08Z</dcterms:modified>
</cp:coreProperties>
</file>